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1"/>
  </p:notesMasterIdLst>
  <p:sldIdLst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35" r:id="rId48"/>
    <p:sldId id="304" r:id="rId49"/>
    <p:sldId id="305" r:id="rId50"/>
    <p:sldId id="306" r:id="rId51"/>
    <p:sldId id="307" r:id="rId52"/>
    <p:sldId id="308" r:id="rId53"/>
    <p:sldId id="338" r:id="rId54"/>
    <p:sldId id="336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6" r:id="rId86"/>
    <p:sldId id="347" r:id="rId87"/>
    <p:sldId id="348" r:id="rId88"/>
    <p:sldId id="349" r:id="rId89"/>
    <p:sldId id="350" r:id="rId90"/>
    <p:sldId id="351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8" r:id="rId117"/>
    <p:sldId id="379" r:id="rId118"/>
    <p:sldId id="380" r:id="rId119"/>
    <p:sldId id="381" r:id="rId120"/>
    <p:sldId id="382" r:id="rId121"/>
    <p:sldId id="383" r:id="rId122"/>
    <p:sldId id="384" r:id="rId123"/>
    <p:sldId id="385" r:id="rId124"/>
    <p:sldId id="386" r:id="rId125"/>
    <p:sldId id="387" r:id="rId126"/>
    <p:sldId id="388" r:id="rId127"/>
    <p:sldId id="389" r:id="rId128"/>
    <p:sldId id="390" r:id="rId129"/>
    <p:sldId id="391" r:id="rId130"/>
    <p:sldId id="392" r:id="rId131"/>
    <p:sldId id="393" r:id="rId132"/>
    <p:sldId id="394" r:id="rId133"/>
    <p:sldId id="395" r:id="rId134"/>
    <p:sldId id="396" r:id="rId135"/>
    <p:sldId id="397" r:id="rId136"/>
    <p:sldId id="398" r:id="rId137"/>
    <p:sldId id="399" r:id="rId138"/>
    <p:sldId id="402" r:id="rId139"/>
    <p:sldId id="401" r:id="rId1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BF0"/>
    <a:srgbClr val="75C6EF"/>
    <a:srgbClr val="65BDFF"/>
    <a:srgbClr val="B87BF5"/>
    <a:srgbClr val="E0A1F1"/>
    <a:srgbClr val="D78CE4"/>
    <a:srgbClr val="D7CFE3"/>
    <a:srgbClr val="EFECF4"/>
    <a:srgbClr val="B6A6CA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4700" autoAdjust="0"/>
  </p:normalViewPr>
  <p:slideViewPr>
    <p:cSldViewPr>
      <p:cViewPr varScale="1">
        <p:scale>
          <a:sx n="89" d="100"/>
          <a:sy n="89" d="100"/>
        </p:scale>
        <p:origin x="90" y="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slide" Target="slides/slide115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33" Type="http://schemas.openxmlformats.org/officeDocument/2006/relationships/slide" Target="slides/slide131.xml"/><Relationship Id="rId138" Type="http://schemas.openxmlformats.org/officeDocument/2006/relationships/slide" Target="slides/slide136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123" Type="http://schemas.openxmlformats.org/officeDocument/2006/relationships/slide" Target="slides/slide121.xml"/><Relationship Id="rId128" Type="http://schemas.openxmlformats.org/officeDocument/2006/relationships/slide" Target="slides/slide126.xml"/><Relationship Id="rId144" Type="http://schemas.openxmlformats.org/officeDocument/2006/relationships/theme" Target="theme/theme1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slide" Target="slides/slide111.xml"/><Relationship Id="rId118" Type="http://schemas.openxmlformats.org/officeDocument/2006/relationships/slide" Target="slides/slide116.xml"/><Relationship Id="rId134" Type="http://schemas.openxmlformats.org/officeDocument/2006/relationships/slide" Target="slides/slide132.xml"/><Relationship Id="rId139" Type="http://schemas.openxmlformats.org/officeDocument/2006/relationships/slide" Target="slides/slide13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116" Type="http://schemas.openxmlformats.org/officeDocument/2006/relationships/slide" Target="slides/slide114.xml"/><Relationship Id="rId124" Type="http://schemas.openxmlformats.org/officeDocument/2006/relationships/slide" Target="slides/slide122.xml"/><Relationship Id="rId129" Type="http://schemas.openxmlformats.org/officeDocument/2006/relationships/slide" Target="slides/slide127.xml"/><Relationship Id="rId137" Type="http://schemas.openxmlformats.org/officeDocument/2006/relationships/slide" Target="slides/slide13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11" Type="http://schemas.openxmlformats.org/officeDocument/2006/relationships/slide" Target="slides/slide109.xml"/><Relationship Id="rId132" Type="http://schemas.openxmlformats.org/officeDocument/2006/relationships/slide" Target="slides/slide130.xml"/><Relationship Id="rId140" Type="http://schemas.openxmlformats.org/officeDocument/2006/relationships/slide" Target="slides/slide138.xml"/><Relationship Id="rId14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openxmlformats.org/officeDocument/2006/relationships/slide" Target="slides/slide112.xml"/><Relationship Id="rId119" Type="http://schemas.openxmlformats.org/officeDocument/2006/relationships/slide" Target="slides/slide117.xml"/><Relationship Id="rId127" Type="http://schemas.openxmlformats.org/officeDocument/2006/relationships/slide" Target="slides/slide12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122" Type="http://schemas.openxmlformats.org/officeDocument/2006/relationships/slide" Target="slides/slide120.xml"/><Relationship Id="rId130" Type="http://schemas.openxmlformats.org/officeDocument/2006/relationships/slide" Target="slides/slide128.xml"/><Relationship Id="rId135" Type="http://schemas.openxmlformats.org/officeDocument/2006/relationships/slide" Target="slides/slide133.xml"/><Relationship Id="rId14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120" Type="http://schemas.openxmlformats.org/officeDocument/2006/relationships/slide" Target="slides/slide118.xml"/><Relationship Id="rId125" Type="http://schemas.openxmlformats.org/officeDocument/2006/relationships/slide" Target="slides/slide123.xml"/><Relationship Id="rId14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slide" Target="slides/slide113.xml"/><Relationship Id="rId131" Type="http://schemas.openxmlformats.org/officeDocument/2006/relationships/slide" Target="slides/slide129.xml"/><Relationship Id="rId136" Type="http://schemas.openxmlformats.org/officeDocument/2006/relationships/slide" Target="slides/slide134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126" Type="http://schemas.openxmlformats.org/officeDocument/2006/relationships/slide" Target="slides/slide12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121" Type="http://schemas.openxmlformats.org/officeDocument/2006/relationships/slide" Target="slides/slide119.xml"/><Relationship Id="rId14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1391-6E43-4592-8A87-9DEDAD6667C7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6EF42-B2B8-4A02-97EE-88E989452F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121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77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3472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0174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995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2306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149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2544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50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42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94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4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093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50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261580-D64F-4C1D-9BD8-1EFA512B06B6}" type="datetimeFigureOut">
              <a:rPr lang="ko-KR" altLang="en-US" smtClean="0"/>
              <a:t>2022-01-25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E2FCE-503A-4A0D-AE53-9A384E89F50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95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 userDrawn="1"/>
        </p:nvGrpSpPr>
        <p:grpSpPr>
          <a:xfrm>
            <a:off x="683568" y="712908"/>
            <a:ext cx="7920880" cy="4516292"/>
            <a:chOff x="683568" y="712908"/>
            <a:chExt cx="7920880" cy="451629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683568" y="712908"/>
              <a:ext cx="7920880" cy="451629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961494" y="990834"/>
              <a:ext cx="7365029" cy="4038012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38100" cmpd="sng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spc="10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endParaRPr>
            </a:p>
          </p:txBody>
        </p:sp>
      </p:grpSp>
      <p:pic>
        <p:nvPicPr>
          <p:cNvPr id="16" name="Picture 2" descr="G:\sisa Book\book\jeon yu jin\하오빵 어린이 중국어\시사중국어사_로고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82" y="6021288"/>
            <a:ext cx="1798637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5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 userDrawn="1"/>
        </p:nvGrpSpPr>
        <p:grpSpPr>
          <a:xfrm>
            <a:off x="683568" y="712908"/>
            <a:ext cx="7920880" cy="5668742"/>
            <a:chOff x="683568" y="712908"/>
            <a:chExt cx="7920880" cy="5668742"/>
          </a:xfrm>
        </p:grpSpPr>
        <p:grpSp>
          <p:nvGrpSpPr>
            <p:cNvPr id="13" name="그룹 12"/>
            <p:cNvGrpSpPr/>
            <p:nvPr/>
          </p:nvGrpSpPr>
          <p:grpSpPr>
            <a:xfrm>
              <a:off x="683568" y="712908"/>
              <a:ext cx="7920880" cy="4516292"/>
              <a:chOff x="539552" y="764704"/>
              <a:chExt cx="8208912" cy="4680520"/>
            </a:xfrm>
          </p:grpSpPr>
          <p:sp>
            <p:nvSpPr>
              <p:cNvPr id="16" name="모서리가 둥근 직사각형 15"/>
              <p:cNvSpPr/>
              <p:nvPr/>
            </p:nvSpPr>
            <p:spPr>
              <a:xfrm>
                <a:off x="539552" y="764704"/>
                <a:ext cx="8208912" cy="4680520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모서리가 둥근 직사각형 16"/>
              <p:cNvSpPr/>
              <p:nvPr/>
            </p:nvSpPr>
            <p:spPr>
              <a:xfrm>
                <a:off x="827584" y="1052736"/>
                <a:ext cx="7632848" cy="4184848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b="1" spc="100">
                  <a:ln w="18000">
                    <a:solidFill>
                      <a:schemeClr val="accent1">
                        <a:satMod val="200000"/>
                        <a:tint val="72000"/>
                      </a:schemeClr>
                    </a:solidFill>
                    <a:prstDash val="solid"/>
                  </a:ln>
                  <a:solidFill>
                    <a:schemeClr val="accent1">
                      <a:satMod val="280000"/>
                      <a:tint val="100000"/>
                      <a:alpha val="5700"/>
                    </a:schemeClr>
                  </a:solidFill>
                  <a:effectLst>
                    <a:outerShdw blurRad="25000" dist="20000" dir="16020000" algn="tl">
                      <a:schemeClr val="accent1">
                        <a:satMod val="200000"/>
                        <a:shade val="1000"/>
                        <a:alpha val="60000"/>
                      </a:schemeClr>
                    </a:outerShdw>
                  </a:effectLst>
                </a:endParaRPr>
              </a:p>
            </p:txBody>
          </p:sp>
        </p:grpSp>
        <p:pic>
          <p:nvPicPr>
            <p:cNvPr id="15" name="Picture 2" descr="G:\sisa Book\book\jeon yu jin\하오빵 어린이 중국어\시사중국어사_로고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682" y="6021288"/>
              <a:ext cx="1798637" cy="360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265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认识</a:t>
            </a:r>
            <a:endParaRPr lang="ko-KR" altLang="en-US" sz="25000" dirty="0">
              <a:ln>
                <a:prstDash val="solid"/>
              </a:ln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6431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xíguàn</a:t>
            </a:r>
            <a:endParaRPr lang="en-US" altLang="ko-KR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19061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wénhuà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75755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差异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87333448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chāyì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740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保护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59334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9000" dirty="0" err="1">
                <a:ln>
                  <a:prstDash val="solid"/>
                </a:ln>
                <a:latin typeface="sasung" pitchFamily="2" charset="0"/>
                <a:ea typeface="+mn-ea"/>
              </a:rPr>
              <a:t>bǎohù</a:t>
            </a:r>
            <a:endParaRPr lang="ko-KR" altLang="en-US" sz="19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3268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地球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63360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dìqiú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8764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随便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1430798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suíbiàn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38309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扔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91926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还是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59980013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rēng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731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点心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2496210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diǎnxin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54565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饭店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37123484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fàndiàn</a:t>
            </a:r>
            <a:endParaRPr lang="ko-KR" altLang="en-US" sz="17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5920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方便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7440656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500" dirty="0" err="1">
                <a:ln>
                  <a:prstDash val="solid"/>
                </a:ln>
                <a:latin typeface="sasung" pitchFamily="2" charset="0"/>
                <a:ea typeface="+mn-ea"/>
              </a:rPr>
              <a:t>fāngbiàn</a:t>
            </a:r>
            <a:endParaRPr lang="ko-KR" altLang="en-US" sz="14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81085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放心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631400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fàngxīn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5564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工夫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840882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háishi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9427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gōngfu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58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工作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33130462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0" dirty="0" err="1">
                <a:ln>
                  <a:prstDash val="solid"/>
                </a:ln>
                <a:latin typeface="sasung" pitchFamily="2" charset="0"/>
                <a:ea typeface="+mn-ea"/>
              </a:rPr>
              <a:t>gōngzuò</a:t>
            </a:r>
            <a:endParaRPr lang="ko-KR" altLang="en-US" sz="1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2900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客气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47406845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kèqi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66081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便宜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643103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90872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piányi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42394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汽车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62286424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qìchē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97680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生气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695898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感觉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84556389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5500" dirty="0" err="1">
                <a:ln>
                  <a:prstDash val="solid"/>
                </a:ln>
                <a:latin typeface="sasung" pitchFamily="2" charset="0"/>
                <a:ea typeface="+mn-ea"/>
              </a:rPr>
              <a:t>shēngqì</a:t>
            </a:r>
            <a:endParaRPr lang="ko-KR" altLang="en-US" sz="15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34791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所有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40419125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suǒyǒu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40010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小心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21507226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xiǎoxīn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584348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新闻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8215079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xīnwén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33053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作业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446368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zuòyè</a:t>
            </a:r>
            <a:endParaRPr lang="ko-KR" altLang="en-US" sz="16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33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4000" dirty="0" err="1">
                <a:ln>
                  <a:prstDash val="solid"/>
                </a:ln>
                <a:latin typeface="sasung" pitchFamily="2" charset="0"/>
                <a:ea typeface="+mn-ea"/>
              </a:rPr>
              <a:t>gǎnjué</a:t>
            </a:r>
            <a:endParaRPr lang="en-US" altLang="ko-KR" sz="24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6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陌生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66543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000" dirty="0" err="1">
                <a:ln>
                  <a:prstDash val="solid"/>
                </a:ln>
                <a:latin typeface="sasung" pitchFamily="2" charset="0"/>
                <a:ea typeface="+mn-ea"/>
              </a:rPr>
              <a:t>mòshēng</a:t>
            </a:r>
            <a:endParaRPr lang="en-US" altLang="ko-KR" sz="1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着急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1276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zháojí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11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慢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390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rènshi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583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màn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458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高兴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21445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gāoxìng</a:t>
            </a:r>
            <a:endParaRPr lang="en-US" altLang="ko-KR" sz="96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5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提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707089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3000" dirty="0" err="1">
                <a:ln>
                  <a:prstDash val="solid"/>
                </a:ln>
                <a:latin typeface="sasung" pitchFamily="2" charset="0"/>
                <a:ea typeface="+mn-ea"/>
              </a:rPr>
              <a:t>tí</a:t>
            </a:r>
            <a:endParaRPr lang="en-US" altLang="ko-KR" sz="23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6586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那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7732765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nà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72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位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1024759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wèi</a:t>
            </a:r>
            <a:r>
              <a:rPr lang="en-US" altLang="ko-KR" sz="20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1029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年</a:t>
            </a:r>
            <a:endParaRPr lang="en-US" altLang="ko-KR" sz="25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01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久</a:t>
            </a:r>
            <a:endParaRPr lang="ko-KR" altLang="en-US" sz="28000" dirty="0">
              <a:ln>
                <a:prstDash val="solid"/>
              </a:ln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28185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nián</a:t>
            </a:r>
            <a:r>
              <a:rPr lang="en-US" altLang="ko-KR" sz="22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787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过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17807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5486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guò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778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天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41224144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tiān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89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满</a:t>
            </a:r>
            <a:endParaRPr lang="en-US" altLang="ko-KR" sz="25000" dirty="0"/>
          </a:p>
        </p:txBody>
      </p:sp>
    </p:spTree>
    <p:extLst>
      <p:ext uri="{BB962C8B-B14F-4D97-AF65-F5344CB8AC3E}">
        <p14:creationId xmlns:p14="http://schemas.microsoft.com/office/powerpoint/2010/main" val="2827429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mǎn</a:t>
            </a:r>
            <a:endParaRPr lang="en-US" altLang="ko-KR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243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中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008125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zhōng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0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常常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3921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961494" y="111918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8100" dirty="0" err="1">
                <a:latin typeface="sasung" pitchFamily="2" charset="0"/>
              </a:rPr>
              <a:t>jiǔ</a:t>
            </a:r>
            <a:r>
              <a:rPr lang="en-US" altLang="ko-KR" sz="1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129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188640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0000" dirty="0" err="1">
                <a:ln>
                  <a:prstDash val="solid"/>
                </a:ln>
                <a:latin typeface="sasung" pitchFamily="2" charset="0"/>
                <a:ea typeface="+mn-ea"/>
              </a:rPr>
              <a:t>chángcháng</a:t>
            </a:r>
            <a:r>
              <a:rPr lang="en-US" altLang="ko-KR" sz="25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5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3817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客套话</a:t>
            </a:r>
            <a:endParaRPr lang="en-US" altLang="ko-KR" sz="18500" i="1" dirty="0"/>
          </a:p>
        </p:txBody>
      </p:sp>
    </p:spTree>
    <p:extLst>
      <p:ext uri="{BB962C8B-B14F-4D97-AF65-F5344CB8AC3E}">
        <p14:creationId xmlns:p14="http://schemas.microsoft.com/office/powerpoint/2010/main" val="30874236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kètàohuà</a:t>
            </a:r>
            <a:endParaRPr lang="en-US" altLang="ko-KR" sz="13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864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来</a:t>
            </a:r>
            <a:r>
              <a:rPr lang="zh-CN" altLang="en-US" sz="28000" dirty="0">
                <a:ln>
                  <a:prstDash val="solid"/>
                </a:ln>
                <a:latin typeface="+mn-ea"/>
                <a:ea typeface="+mn-ea"/>
              </a:rPr>
              <a:t> </a:t>
            </a:r>
            <a:endParaRPr lang="en-US" altLang="ko-KR" sz="28000" i="1" dirty="0"/>
          </a:p>
        </p:txBody>
      </p:sp>
    </p:spTree>
    <p:extLst>
      <p:ext uri="{BB962C8B-B14F-4D97-AF65-F5344CB8AC3E}">
        <p14:creationId xmlns:p14="http://schemas.microsoft.com/office/powerpoint/2010/main" val="4141846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6000" dirty="0" err="1">
                <a:ln>
                  <a:prstDash val="solid"/>
                </a:ln>
                <a:latin typeface="sasung" pitchFamily="2" charset="0"/>
                <a:ea typeface="+mn-ea"/>
              </a:rPr>
              <a:t>lái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902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表示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40609583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119118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biǎoshì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2149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礼貌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5191137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lǐmào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542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别人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62166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大概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706771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biérén</a:t>
            </a:r>
            <a:endParaRPr lang="en-US" altLang="ko-KR" sz="18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5393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礼物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104069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lǐwù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69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时候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22033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476672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shíhou</a:t>
            </a:r>
            <a:r>
              <a:rPr lang="en-US" altLang="ko-KR" sz="26000" dirty="0">
                <a:ln>
                  <a:prstDash val="solid"/>
                </a:ln>
                <a:latin typeface="sasung" pitchFamily="2" charset="0"/>
                <a:ea typeface="+mn-ea"/>
              </a:rPr>
              <a:t> </a:t>
            </a:r>
            <a:endParaRPr lang="en-US" altLang="ko-KR" sz="2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2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6000" dirty="0">
                <a:ln>
                  <a:prstDash val="solid"/>
                </a:ln>
                <a:latin typeface="+mn-ea"/>
                <a:ea typeface="+mn-ea"/>
              </a:rPr>
              <a:t>对方</a:t>
            </a:r>
            <a:endParaRPr lang="en-US" altLang="ko-KR" sz="26000" i="1" dirty="0"/>
          </a:p>
        </p:txBody>
      </p:sp>
    </p:spTree>
    <p:extLst>
      <p:ext uri="{BB962C8B-B14F-4D97-AF65-F5344CB8AC3E}">
        <p14:creationId xmlns:p14="http://schemas.microsoft.com/office/powerpoint/2010/main" val="129262184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500" dirty="0" err="1">
                <a:ln>
                  <a:prstDash val="solid"/>
                </a:ln>
                <a:latin typeface="sasung" pitchFamily="2" charset="0"/>
                <a:ea typeface="+mn-ea"/>
              </a:rPr>
              <a:t>duìfāng</a:t>
            </a:r>
            <a:endParaRPr lang="en-US" altLang="ko-KR" sz="165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2498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可能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6533794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7000" dirty="0" err="1">
                <a:ln>
                  <a:prstDash val="solid"/>
                </a:ln>
                <a:latin typeface="sasung" pitchFamily="2" charset="0"/>
                <a:ea typeface="+mn-ea"/>
              </a:rPr>
              <a:t>kěnéng</a:t>
            </a:r>
            <a:endParaRPr lang="en-US" altLang="ko-KR" sz="17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878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说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26929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71600" y="76470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atin typeface="sasung" pitchFamily="2" charset="0"/>
              </a:rPr>
              <a:t>dàgài</a:t>
            </a:r>
            <a:r>
              <a:rPr lang="en-US" altLang="ko-KR" sz="25000" dirty="0">
                <a:latin typeface="sasung" pitchFamily="2" charset="0"/>
              </a:rPr>
              <a:t> </a:t>
            </a:r>
            <a:endParaRPr lang="ko-KR" altLang="en-US" sz="15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8578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shuō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6787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还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342702267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hái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3079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带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10517351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</a:rPr>
              <a:t>dài</a:t>
            </a:r>
            <a:endParaRPr lang="en-US" altLang="ko-KR" sz="22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3326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应该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5916624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yīnggāi</a:t>
            </a:r>
            <a:endParaRPr lang="en-US" altLang="ko-KR" sz="16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686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回答</a:t>
            </a:r>
            <a:endParaRPr lang="en-US" altLang="ko-KR" sz="25000" i="1" dirty="0"/>
          </a:p>
        </p:txBody>
      </p:sp>
    </p:spTree>
    <p:extLst>
      <p:ext uri="{BB962C8B-B14F-4D97-AF65-F5344CB8AC3E}">
        <p14:creationId xmlns:p14="http://schemas.microsoft.com/office/powerpoint/2010/main" val="29581580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huídá</a:t>
            </a:r>
            <a:endParaRPr lang="en-US" altLang="ko-KR" sz="20000" i="1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9033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只是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1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生活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78797169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95402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zhǐshì</a:t>
            </a:r>
            <a:endParaRPr lang="ko-KR" altLang="en-US" sz="20000" dirty="0"/>
          </a:p>
        </p:txBody>
      </p:sp>
    </p:spTree>
    <p:extLst>
      <p:ext uri="{BB962C8B-B14F-4D97-AF65-F5344CB8AC3E}">
        <p14:creationId xmlns:p14="http://schemas.microsoft.com/office/powerpoint/2010/main" val="28749573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144751" y="11331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1297151" y="12855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992351" y="116135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500" dirty="0">
                <a:ln>
                  <a:prstDash val="solid"/>
                </a:ln>
                <a:latin typeface="+mn-ea"/>
                <a:ea typeface="+mn-ea"/>
              </a:rPr>
              <a:t>小意思</a:t>
            </a:r>
            <a:endParaRPr lang="ko-KR" altLang="en-US" sz="18500" dirty="0"/>
          </a:p>
        </p:txBody>
      </p:sp>
    </p:spTree>
    <p:extLst>
      <p:ext uri="{BB962C8B-B14F-4D97-AF65-F5344CB8AC3E}">
        <p14:creationId xmlns:p14="http://schemas.microsoft.com/office/powerpoint/2010/main" val="175435493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23394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xiǎoyìsi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1963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收下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080384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6000" dirty="0" err="1">
                <a:ln>
                  <a:prstDash val="solid"/>
                </a:ln>
                <a:latin typeface="sasung" pitchFamily="2" charset="0"/>
                <a:ea typeface="+mn-ea"/>
              </a:rPr>
              <a:t>shōuxia</a:t>
            </a:r>
            <a:endParaRPr lang="ko-KR" altLang="en-US" sz="16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56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晴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567656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69269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qíng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051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班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08714502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bān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19699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新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877903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61494" y="990834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2500" dirty="0" err="1">
                <a:latin typeface="sasung" pitchFamily="2" charset="0"/>
              </a:rPr>
              <a:t>shēnghuó</a:t>
            </a:r>
            <a:r>
              <a:rPr lang="en-US" altLang="ko-KR" sz="12500" dirty="0">
                <a:latin typeface="sasung" pitchFamily="2" charset="0"/>
              </a:rPr>
              <a:t> </a:t>
            </a:r>
            <a:endParaRPr lang="ko-KR" altLang="en-US" sz="12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275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xīn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14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有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13307633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yǒu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094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坐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2093776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zuò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160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旁边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9079198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3500" dirty="0" err="1">
                <a:ln>
                  <a:prstDash val="solid"/>
                </a:ln>
                <a:latin typeface="sasung" pitchFamily="2" charset="0"/>
                <a:ea typeface="+mn-ea"/>
              </a:rPr>
              <a:t>pángbiān</a:t>
            </a:r>
            <a:endParaRPr lang="ko-KR" altLang="en-US" sz="135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3333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哪儿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7310186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nǎr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98680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边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0948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习惯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1376549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biān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6562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住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252036722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2000" dirty="0" err="1">
                <a:ln>
                  <a:prstDash val="solid"/>
                </a:ln>
                <a:latin typeface="sasung" pitchFamily="2" charset="0"/>
                <a:ea typeface="+mn-ea"/>
              </a:rPr>
              <a:t>zhù</a:t>
            </a:r>
            <a:endParaRPr lang="ko-KR" altLang="en-US" sz="22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1398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作业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47851969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zuòyè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32919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讨论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372873062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8000" dirty="0" err="1">
                <a:ln>
                  <a:prstDash val="solid"/>
                </a:ln>
                <a:latin typeface="sasung" pitchFamily="2" charset="0"/>
                <a:ea typeface="+mn-ea"/>
              </a:rPr>
              <a:t>tǎolùn</a:t>
            </a:r>
            <a:endParaRPr lang="ko-KR" altLang="en-US" sz="18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5149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国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124068276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1043608" y="83114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20000" dirty="0" err="1">
                <a:ln>
                  <a:prstDash val="solid"/>
                </a:ln>
                <a:latin typeface="sasung" pitchFamily="2" charset="0"/>
                <a:ea typeface="+mn-ea"/>
              </a:rPr>
              <a:t>guó</a:t>
            </a:r>
            <a:endParaRPr lang="ko-KR" altLang="en-US" sz="20000" dirty="0">
              <a:latin typeface="sasung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154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992351" y="980728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ko-KR" sz="12500" i="1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043608" y="1052736"/>
            <a:ext cx="7365030" cy="40380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000" dirty="0">
                <a:ln>
                  <a:prstDash val="solid"/>
                </a:ln>
                <a:latin typeface="+mn-ea"/>
                <a:ea typeface="+mn-ea"/>
              </a:rPr>
              <a:t>文化 </a:t>
            </a:r>
            <a:endParaRPr lang="ko-KR" altLang="en-US" sz="25000" dirty="0"/>
          </a:p>
        </p:txBody>
      </p:sp>
    </p:spTree>
    <p:extLst>
      <p:ext uri="{BB962C8B-B14F-4D97-AF65-F5344CB8AC3E}">
        <p14:creationId xmlns:p14="http://schemas.microsoft.com/office/powerpoint/2010/main" val="4053466246"/>
      </p:ext>
    </p:extLst>
  </p:cSld>
  <p:clrMapOvr>
    <a:masterClrMapping/>
  </p:clrMapOvr>
</p:sld>
</file>

<file path=ppt/theme/theme1.xml><?xml version="1.0" encoding="utf-8"?>
<a:theme xmlns:a="http://schemas.openxmlformats.org/drawingml/2006/main" name="고등 한자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고등 병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186</Words>
  <Application>Microsoft Office PowerPoint</Application>
  <PresentationFormat>화면 슬라이드 쇼(4:3)</PresentationFormat>
  <Paragraphs>138</Paragraphs>
  <Slides>138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138</vt:i4>
      </vt:variant>
    </vt:vector>
  </HeadingPairs>
  <TitlesOfParts>
    <vt:vector size="144" baseType="lpstr">
      <vt:lpstr>sasung</vt:lpstr>
      <vt:lpstr>宋体</vt:lpstr>
      <vt:lpstr>맑은 고딕</vt:lpstr>
      <vt:lpstr>Arial</vt:lpstr>
      <vt:lpstr>고등 한자</vt:lpstr>
      <vt:lpstr>고등 병음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hao</dc:title>
  <dc:creator>user3</dc:creator>
  <cp:lastModifiedBy>user</cp:lastModifiedBy>
  <cp:revision>94</cp:revision>
  <dcterms:created xsi:type="dcterms:W3CDTF">2017-07-04T02:57:39Z</dcterms:created>
  <dcterms:modified xsi:type="dcterms:W3CDTF">2022-01-25T02:36:55Z</dcterms:modified>
</cp:coreProperties>
</file>